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576684"/>
            <a:ext cx="5931145" cy="425187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Contextos e práticas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(EF69AR02) Pesquisar e analisar diferentes estilos visuais, contextualizando-os no tempo e no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espaço.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255051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Selecione informações sobre a arte egípcia. Escolha uma obra de arte e descreva suas características.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519115"/>
              </p:ext>
            </p:extLst>
          </p:nvPr>
        </p:nvGraphicFramePr>
        <p:xfrm>
          <a:off x="181017" y="38749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Selecione informações sobre as obras de arte produzidas pelos gregos no período helenístico. Compare-a com as obras dos egípcios, apresentando suas principais diferenças.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501103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Selecione informações sobre a arte romana e compare-a com a arte grega. Estabeleça critérios apontando as semelhanças ente elas.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041889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a diferença entre as obras renascentistas e as fases anteriores?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784616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Porque os pintores e escultores renascentistas são extremamente importantes para a história da humanidade?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C265BD4B-2F84-D4C8-0E4F-FE493FB58C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808952"/>
              </p:ext>
            </p:extLst>
          </p:nvPr>
        </p:nvGraphicFramePr>
        <p:xfrm>
          <a:off x="161925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a importância de Michelangelo? Por que ele é considerado um gênio?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DDF52E28-EAFF-39A4-685B-EE35C3EBCE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506169"/>
              </p:ext>
            </p:extLst>
          </p:nvPr>
        </p:nvGraphicFramePr>
        <p:xfrm>
          <a:off x="157594" y="42853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4349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4509</TotalTime>
  <Words>178</Words>
  <Application>Microsoft Office PowerPoint</Application>
  <PresentationFormat>Papel A4 (210 x 297 mm)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71</cp:revision>
  <dcterms:created xsi:type="dcterms:W3CDTF">2022-07-31T15:12:23Z</dcterms:created>
  <dcterms:modified xsi:type="dcterms:W3CDTF">2023-05-30T11:40:17Z</dcterms:modified>
</cp:coreProperties>
</file>